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C41E97-CD6D-4FD9-99B2-307049DF5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765E08-C835-4D1A-80FE-0A49CBA6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F5358B-2DC9-47CB-8933-3C8C574DE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BCBED8-6905-44C4-91F5-5D5EF83A7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04F0C3-8F83-4C05-A494-6EF89DCB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273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E2BFC-3875-4A96-8C62-F60CF9C1E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389814-C5F0-4554-B014-C84A03DB3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B8A7A0-3EAC-4AEA-8DE0-476B3C8D2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F10E97-0226-4551-AC86-7A6CCDC0E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0DDFE-A95C-42AD-B877-CD0F503FC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484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D5C043-9132-4A1E-965E-018993306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7C99E6-E80C-4B36-A25A-FF1472C99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DFC98E-31B3-45BD-B59D-0625151C1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59C70C-DF4E-4AB7-9BE8-D8F8F2628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778BD6-3021-42AC-A648-CD44FBB5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7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9D911-461C-4721-BAE6-06EE3D9E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F6D080-5B37-43C3-944C-612983725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1AB749-84DB-4D24-BE68-7BAA218F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ED10CB-8EF4-4E0F-A93F-331E33BD1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E81A96-FABD-406C-845E-BA25D6DA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72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44657-72D5-44B8-B6B3-9C9595A38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536FD1-E88D-45BF-9162-D2D3705FF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81D42F-5288-4AC0-81F2-6CF1EFB53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ECB51-78F4-46FE-B934-48E7C430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20E590-A50B-462A-A18D-05234FF2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43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624138-0299-4094-B7D2-D0880DAD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46067D-8CE5-483A-9467-D2F551827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4F92D1-60F8-4C48-92F5-40541FC01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FD1FAC-3D8D-46A3-96CD-072217D8E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0D1A7F-5337-458E-9CCC-98578961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DBCBA8-6D35-4F64-82D7-3EDBFA1F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518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7243E-BB10-4DA5-B263-2171339C4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3B19B6-412E-41A3-A1F4-356A20D8E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37CEF5-5084-40F8-950E-4CCFB8F98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230A58-8369-4989-9EB8-43C4700D3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462D92-3096-44CE-92F5-251AD32154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11A2D2-EC62-4DF9-B4DF-D2CEDDEE8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2B4AC3-A6A3-43B9-8DC7-A3EBAA943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C8C7647-0806-436F-952F-57C7F65E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76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6B1CF2-B38F-44DA-95FF-425E5560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13EFFD-E632-4BD6-9E02-87C78A664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17AE5F-D9C8-4ADC-A15D-CB72AE6BE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BE5293-73AA-4BD8-91BD-93970990A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082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D8BA65-A2CF-4BAC-8291-91E4B0D74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029C90-D083-4861-ACAC-B1373B85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2FFF24-B4F8-4A22-A835-00A38E3D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27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70B712-FC29-48E0-A751-587179BC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7EC227-B5A5-4D3D-B090-A5E8FE6D0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43BFC8-0633-43CE-9FA3-8D73C6F8D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2A342D-9F36-46C6-9A5B-61E65A170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90B350-A997-4D20-A393-AE8F16EC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E5066F-B981-49C9-80FD-3F6543D7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049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CBA35-5549-4C24-AE99-3E351B1E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3C3E274-CB69-47DD-A70E-624A00E74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89E0E8-546C-49F7-A407-D16C9EEEE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B93D16-8459-42FD-BB59-CF9E7E28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9BAEE4-150F-46C1-A463-4B0DCFEB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511FF6-95D7-46DC-A338-91A31C08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41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3F6616-9A8C-4C78-8C44-B1982C0D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6AFEC5-B127-4867-B03E-183038D9A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2BFAFF-14F4-456F-B0D2-55DC4609C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20C456-C76B-4D3C-A456-BFC8DC76ED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1E4FA-1C76-4712-9B56-B4031AFCE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55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70EC18-AB62-4833-91E0-BE44E0D29E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A weather report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763FAC-A16B-4E7E-8089-FE8EB7611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b="1" dirty="0"/>
              <a:t>Name: Davy</a:t>
            </a:r>
            <a:endParaRPr lang="zh-CN" altLang="zh-CN" dirty="0"/>
          </a:p>
          <a:p>
            <a:r>
              <a:rPr lang="en-US" altLang="zh-CN" b="1" dirty="0"/>
              <a:t>Student Number: 010002142</a:t>
            </a:r>
            <a:endParaRPr lang="zh-CN" altLang="zh-CN" dirty="0"/>
          </a:p>
          <a:p>
            <a:r>
              <a:rPr lang="en-US" altLang="zh-CN" b="1" dirty="0"/>
              <a:t>Level: Icebreaker</a:t>
            </a:r>
            <a:endParaRPr lang="zh-CN" altLang="zh-CN" dirty="0"/>
          </a:p>
          <a:p>
            <a:r>
              <a:rPr lang="en-US" altLang="zh-CN" b="1" dirty="0"/>
              <a:t>Learn Coach: Grace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3850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E53ADA-FF4A-4CDC-9E36-B9C877DD3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375"/>
            <a:ext cx="12192000" cy="64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09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E3AD1CD-F3A9-4B6A-A2F6-C631CF999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21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1CE216F-0FBB-4CE9-A7B1-7057C3FBD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91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39240C5-DCA0-4DF6-9614-638E2B9D2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54"/>
            <a:ext cx="12192000" cy="637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53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1818A-7A3B-408B-9EBE-AAE4C28723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30FB32B-F08A-4D47-A6DD-B79BEA79DF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83235F-A056-49D8-9F43-C8069D547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61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2E243C-39C9-4597-A916-71C7CE6F7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550"/>
            <a:ext cx="121920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1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1AC99E-C9F5-4FF6-BE5F-A6F9D6076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57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E749C52-A648-4DE2-ABB2-8CA91205D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46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FB3FB8-3B17-48CF-BD50-ADB1A7362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7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9839898-13C9-4438-8530-971C2FCCE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00"/>
            <a:ext cx="121920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04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0133F7-B66D-443E-8766-0549793CA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2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17</Words>
  <Application>Microsoft Office PowerPoint</Application>
  <PresentationFormat>宽屏</PresentationFormat>
  <Paragraphs>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A weather report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weather report</dc:title>
  <dc:creator>cai davy</dc:creator>
  <cp:lastModifiedBy>cai davy</cp:lastModifiedBy>
  <cp:revision>2</cp:revision>
  <dcterms:created xsi:type="dcterms:W3CDTF">2019-01-20T01:28:14Z</dcterms:created>
  <dcterms:modified xsi:type="dcterms:W3CDTF">2019-01-20T01:46:41Z</dcterms:modified>
</cp:coreProperties>
</file>

<file path=docProps/thumbnail.jpeg>
</file>